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</p:sldIdLst>
  <p:sldSz cx="1440021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88" d="100"/>
          <a:sy n="88" d="100"/>
        </p:scale>
        <p:origin x="20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78222"/>
            <a:ext cx="10800160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781306"/>
            <a:ext cx="10800160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57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7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83297"/>
            <a:ext cx="3105046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83297"/>
            <a:ext cx="9135135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3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56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94830"/>
            <a:ext cx="12420184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817875"/>
            <a:ext cx="12420184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77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916484"/>
            <a:ext cx="612009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916484"/>
            <a:ext cx="612009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2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83297"/>
            <a:ext cx="12420184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764832"/>
            <a:ext cx="609196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629749"/>
            <a:ext cx="609196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764832"/>
            <a:ext cx="612196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629749"/>
            <a:ext cx="6121966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4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89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98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036569"/>
            <a:ext cx="7290108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7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036569"/>
            <a:ext cx="7290108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83297"/>
            <a:ext cx="12420184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916484"/>
            <a:ext cx="12420184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672697"/>
            <a:ext cx="4860072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9EFC3F-2514-1442-9F91-1C42DE2FE312}"/>
              </a:ext>
            </a:extLst>
          </p:cNvPr>
          <p:cNvGrpSpPr/>
          <p:nvPr/>
        </p:nvGrpSpPr>
        <p:grpSpPr>
          <a:xfrm>
            <a:off x="5641925" y="1228559"/>
            <a:ext cx="7557169" cy="4742194"/>
            <a:chOff x="5329945" y="1096005"/>
            <a:chExt cx="9070268" cy="5691678"/>
          </a:xfrm>
        </p:grpSpPr>
        <p:pic>
          <p:nvPicPr>
            <p:cNvPr id="13" name="Picture 1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3E1003A9-478B-1E4D-BF47-0248E44D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9945" y="3566513"/>
              <a:ext cx="3221170" cy="3221170"/>
            </a:xfrm>
            <a:prstGeom prst="rect">
              <a:avLst/>
            </a:prstGeom>
          </p:spPr>
        </p:pic>
        <p:pic>
          <p:nvPicPr>
            <p:cNvPr id="17" name="Picture 16" descr="A close up of a map&#10;&#10;Description automatically generated">
              <a:extLst>
                <a:ext uri="{FF2B5EF4-FFF2-40B4-BE49-F238E27FC236}">
                  <a16:creationId xmlns:a16="http://schemas.microsoft.com/office/drawing/2014/main" id="{33D0E422-8A00-8944-B441-46FE0749B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0268" y="3832176"/>
              <a:ext cx="5329945" cy="2689845"/>
            </a:xfrm>
            <a:prstGeom prst="rect">
              <a:avLst/>
            </a:prstGeom>
          </p:spPr>
        </p:pic>
        <p:pic>
          <p:nvPicPr>
            <p:cNvPr id="19" name="Picture 18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8ECA5808-FA12-3947-8E81-1D90358B3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3882" y="1096005"/>
              <a:ext cx="6276811" cy="1983472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4819AF2-43B5-5A42-B579-28C63D810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824" y="1800677"/>
            <a:ext cx="2972522" cy="297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66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0F61E5-74B7-CA4F-BD21-2717C7414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07" y="2755584"/>
            <a:ext cx="3230074" cy="32300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A3C2F0B-9578-2948-85A4-E6D1114BD2DD}"/>
              </a:ext>
            </a:extLst>
          </p:cNvPr>
          <p:cNvGrpSpPr/>
          <p:nvPr/>
        </p:nvGrpSpPr>
        <p:grpSpPr>
          <a:xfrm>
            <a:off x="5764942" y="1822154"/>
            <a:ext cx="8351281" cy="5096934"/>
            <a:chOff x="5329945" y="1142331"/>
            <a:chExt cx="9070268" cy="5645352"/>
          </a:xfrm>
        </p:grpSpPr>
        <p:pic>
          <p:nvPicPr>
            <p:cNvPr id="6" name="Picture 5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6530EEC5-F475-894A-9CE1-45B70143D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945" y="3566513"/>
              <a:ext cx="3221170" cy="3221170"/>
            </a:xfrm>
            <a:prstGeom prst="rect">
              <a:avLst/>
            </a:prstGeom>
          </p:spPr>
        </p:pic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1B5DB9A-0318-184D-BEEC-BD7F999C2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0268" y="3832176"/>
              <a:ext cx="5329945" cy="2689845"/>
            </a:xfrm>
            <a:prstGeom prst="rect">
              <a:avLst/>
            </a:prstGeom>
          </p:spPr>
        </p:pic>
        <p:pic>
          <p:nvPicPr>
            <p:cNvPr id="8" name="Picture 7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85035B94-1BB4-D34F-B4BD-C3D726619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44" y="1142331"/>
              <a:ext cx="6276811" cy="1983472"/>
            </a:xfrm>
            <a:prstGeom prst="rect">
              <a:avLst/>
            </a:prstGeom>
          </p:spPr>
        </p:pic>
      </p:grpSp>
      <p:sp>
        <p:nvSpPr>
          <p:cNvPr id="9" name="Right Arrow 8">
            <a:extLst>
              <a:ext uri="{FF2B5EF4-FFF2-40B4-BE49-F238E27FC236}">
                <a16:creationId xmlns:a16="http://schemas.microsoft.com/office/drawing/2014/main" id="{0367AC28-DCD3-6342-8E50-CDFB157AAA81}"/>
              </a:ext>
            </a:extLst>
          </p:cNvPr>
          <p:cNvSpPr/>
          <p:nvPr/>
        </p:nvSpPr>
        <p:spPr>
          <a:xfrm>
            <a:off x="4159351" y="4003682"/>
            <a:ext cx="1135321" cy="733878"/>
          </a:xfrm>
          <a:prstGeom prst="rightArrow">
            <a:avLst/>
          </a:prstGeom>
          <a:solidFill>
            <a:srgbClr val="6CAC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64729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6E96BAA-702C-134B-9BE4-74366449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99" y="1859246"/>
            <a:ext cx="3048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cage, drawing, game&#10;&#10;Description automatically generated">
            <a:extLst>
              <a:ext uri="{FF2B5EF4-FFF2-40B4-BE49-F238E27FC236}">
                <a16:creationId xmlns:a16="http://schemas.microsoft.com/office/drawing/2014/main" id="{E84411FB-68B7-074C-A4E9-DA751466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634" y="1834356"/>
            <a:ext cx="3580380" cy="358038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080D024-D651-D14D-A565-0018DE167861}"/>
              </a:ext>
            </a:extLst>
          </p:cNvPr>
          <p:cNvSpPr/>
          <p:nvPr/>
        </p:nvSpPr>
        <p:spPr>
          <a:xfrm>
            <a:off x="6091579" y="3030255"/>
            <a:ext cx="1761744" cy="1138801"/>
          </a:xfrm>
          <a:prstGeom prst="rightArrow">
            <a:avLst/>
          </a:prstGeom>
          <a:solidFill>
            <a:srgbClr val="6CAC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919633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</TotalTime>
  <Words>0</Words>
  <Application>Microsoft Macintosh PowerPoint</Application>
  <PresentationFormat>Custom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John Hadley</dc:creator>
  <cp:lastModifiedBy>Martin John Hadley</cp:lastModifiedBy>
  <cp:revision>7</cp:revision>
  <dcterms:created xsi:type="dcterms:W3CDTF">2020-08-12T13:05:04Z</dcterms:created>
  <dcterms:modified xsi:type="dcterms:W3CDTF">2020-08-14T16:13:23Z</dcterms:modified>
</cp:coreProperties>
</file>